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8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nkK-N4Vuz0KvwRPGWHsrPz97aj2lPp5EolIQ2djVWENUOVowM0szNEtRWEFYNjVPQ0xZQkEySFVTUy4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 </a:t>
            </a:r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6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MBO onderzoek - </a:t>
            </a:r>
            <a:r>
              <a:rPr lang="nl-NL" dirty="0" err="1"/>
              <a:t>burgerschapcompetenties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9F324-2E72-43F2-8F44-162E78D5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620688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Link naar het onderzoek</a:t>
            </a:r>
            <a:br>
              <a:rPr lang="nl-NL" dirty="0"/>
            </a:br>
            <a:endParaRPr lang="nl-NL" sz="2000" dirty="0">
              <a:solidFill>
                <a:schemeClr val="accent6"/>
              </a:solidFill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4EF138C0-40FC-4473-951C-FEC4A4D2DA70}"/>
              </a:ext>
            </a:extLst>
          </p:cNvPr>
          <p:cNvSpPr/>
          <p:nvPr/>
        </p:nvSpPr>
        <p:spPr>
          <a:xfrm>
            <a:off x="3131840" y="1885474"/>
            <a:ext cx="520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Vragenlijst Burgerschapscompetenties MBO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94877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18</Words>
  <Application>Microsoft Office PowerPoint</Application>
  <PresentationFormat>Diavoorstelling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Programma</vt:lpstr>
      <vt:lpstr>Link naar het onderzoek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22</cp:revision>
  <dcterms:created xsi:type="dcterms:W3CDTF">2013-11-15T15:05:42Z</dcterms:created>
  <dcterms:modified xsi:type="dcterms:W3CDTF">2019-10-02T06:39:47Z</dcterms:modified>
</cp:coreProperties>
</file>