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62" r:id="rId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868" autoAdjust="0"/>
  </p:normalViewPr>
  <p:slideViewPr>
    <p:cSldViewPr>
      <p:cViewPr varScale="1">
        <p:scale>
          <a:sx n="64" d="100"/>
          <a:sy n="64" d="100"/>
        </p:scale>
        <p:origin x="156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29FE22-13E6-4BA6-B6A7-8C2D551EFFA4}" type="datetimeFigureOut">
              <a:rPr lang="nl-NL" smtClean="0"/>
              <a:t>2-10-2019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32C65-5005-4605-8066-6953C27C5E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9271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2-10-2019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2-10-2019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office.com/Pages/ResponsePage.aspx?id=nkK-N4Vuz0KvwRPGWHsrPz97aj2lPp5EolIQ2djVWENUOVowM0szNEtRWEFYNjVPQ0xZQkEySFVTUy4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043608" y="1412776"/>
            <a:ext cx="53285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u="sng" dirty="0">
                <a:latin typeface="Arial" pitchFamily="34" charset="0"/>
                <a:cs typeface="Arial" pitchFamily="34" charset="0"/>
              </a:rPr>
              <a:t>Welkom </a:t>
            </a:r>
            <a:endParaRPr lang="nl-NL" sz="2800" u="sng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nl-NL" sz="2800" u="sng" dirty="0">
                <a:latin typeface="Arial" pitchFamily="34" charset="0"/>
                <a:cs typeface="Arial" pitchFamily="34" charset="0"/>
              </a:rPr>
              <a:t>Periode 1, lesweek 6</a:t>
            </a:r>
          </a:p>
          <a:p>
            <a:pPr algn="ctr"/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Programma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MBO onderzoek - </a:t>
            </a:r>
            <a:r>
              <a:rPr lang="nl-NL" dirty="0" err="1"/>
              <a:t>burgerschapcompetenties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39F324-2E72-43F2-8F44-162E78D5F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7704" y="620688"/>
            <a:ext cx="6645424" cy="648072"/>
          </a:xfrm>
        </p:spPr>
        <p:txBody>
          <a:bodyPr/>
          <a:lstStyle/>
          <a:p>
            <a:pPr algn="ctr"/>
            <a:r>
              <a:rPr lang="nl-NL" dirty="0"/>
              <a:t>Link naar het onderzoek</a:t>
            </a:r>
            <a:br>
              <a:rPr lang="nl-NL" dirty="0"/>
            </a:br>
            <a:endParaRPr lang="nl-NL" sz="2000" dirty="0">
              <a:solidFill>
                <a:schemeClr val="accent6"/>
              </a:solidFill>
            </a:endParaRP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4EF138C0-40FC-4473-951C-FEC4A4D2DA70}"/>
              </a:ext>
            </a:extLst>
          </p:cNvPr>
          <p:cNvSpPr/>
          <p:nvPr/>
        </p:nvSpPr>
        <p:spPr>
          <a:xfrm>
            <a:off x="3131840" y="1885474"/>
            <a:ext cx="52022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Vragenlijst Burgerschapscompetenties MBO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8948778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18</Words>
  <Application>Microsoft Office PowerPoint</Application>
  <PresentationFormat>Diavoorstelling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6" baseType="lpstr">
      <vt:lpstr>Arial</vt:lpstr>
      <vt:lpstr>Calibri</vt:lpstr>
      <vt:lpstr>Kantoorthema</vt:lpstr>
      <vt:lpstr>PowerPoint-presentatie</vt:lpstr>
      <vt:lpstr>Programma</vt:lpstr>
      <vt:lpstr>Link naar het onderzoek 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Valerie van den Berg</cp:lastModifiedBy>
  <cp:revision>22</cp:revision>
  <dcterms:created xsi:type="dcterms:W3CDTF">2013-11-15T15:05:42Z</dcterms:created>
  <dcterms:modified xsi:type="dcterms:W3CDTF">2019-10-02T06:39:47Z</dcterms:modified>
</cp:coreProperties>
</file>